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EAAB1-3D3C-4691-9BEE-63CC2B08F9F8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B921B-90E7-417E-9F5E-6744D4738E7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-30162"/>
            <a:ext cx="5486400" cy="86836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latin typeface="Adobe Arabic" pitchFamily="18" charset="-78"/>
                <a:cs typeface="Adobe Arabic" pitchFamily="18" charset="-78"/>
              </a:rPr>
              <a:t>Deceptive Advertising</a:t>
            </a:r>
            <a:endParaRPr lang="en-US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031" name="Picture 7" descr="C:\Users\nail.nail-PC\Desktop\Sustainability\Final\1570_7up-greenwash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1676400"/>
            <a:ext cx="1826854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2" name="Picture 8" descr="C:\Users\nail.nail-PC\Desktop\Sustainability\Final\afc4bca12c0ed100a445f3066bfde11c-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5816" y="3124200"/>
            <a:ext cx="2078184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4" name="Picture 10" descr="C:\Users\nail.nail-PC\Desktop\Sustainability\Final\lies-lies-li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4648200"/>
            <a:ext cx="1828800" cy="13742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5" name="Picture 11" descr="C:\Users\nail.nail-PC\Desktop\Sustainability\Final\1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5486400"/>
            <a:ext cx="1676400" cy="12900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6" name="Picture 12" descr="C:\Users\nail.nail-PC\Desktop\Sustainability\Final\wrinkles462613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838200"/>
            <a:ext cx="1773384" cy="14952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Rectangle 15"/>
          <p:cNvSpPr/>
          <p:nvPr/>
        </p:nvSpPr>
        <p:spPr>
          <a:xfrm>
            <a:off x="381000" y="3316069"/>
            <a:ext cx="2590799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600" dirty="0" smtClean="0">
                <a:latin typeface="Adobe Arabic" pitchFamily="18" charset="-78"/>
                <a:cs typeface="Adobe Arabic" pitchFamily="18" charset="-78"/>
              </a:rPr>
              <a:t>Choose Your Lie: </a:t>
            </a:r>
            <a:endParaRPr lang="en-US" sz="3600" dirty="0">
              <a:latin typeface="Adobe Arabic" pitchFamily="18" charset="-78"/>
              <a:cs typeface="Adobe Arabic" pitchFamily="18" charset="-78"/>
            </a:endParaRPr>
          </a:p>
        </p:txBody>
      </p:sp>
      <p:cxnSp>
        <p:nvCxnSpPr>
          <p:cNvPr id="18" name="Straight Arrow Connector 17"/>
          <p:cNvCxnSpPr>
            <a:stCxn id="16" idx="3"/>
            <a:endCxn id="1036" idx="1"/>
          </p:cNvCxnSpPr>
          <p:nvPr/>
        </p:nvCxnSpPr>
        <p:spPr>
          <a:xfrm flipV="1">
            <a:off x="2971799" y="1585804"/>
            <a:ext cx="1143001" cy="2053431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6" idx="3"/>
            <a:endCxn id="1031" idx="1"/>
          </p:cNvCxnSpPr>
          <p:nvPr/>
        </p:nvCxnSpPr>
        <p:spPr>
          <a:xfrm flipV="1">
            <a:off x="2971799" y="2362200"/>
            <a:ext cx="3200401" cy="127703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6" idx="3"/>
            <a:endCxn id="1032" idx="1"/>
          </p:cNvCxnSpPr>
          <p:nvPr/>
        </p:nvCxnSpPr>
        <p:spPr>
          <a:xfrm>
            <a:off x="2971799" y="3639235"/>
            <a:ext cx="4094017" cy="17076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6" idx="3"/>
            <a:endCxn id="1034" idx="1"/>
          </p:cNvCxnSpPr>
          <p:nvPr/>
        </p:nvCxnSpPr>
        <p:spPr>
          <a:xfrm>
            <a:off x="2971799" y="3639235"/>
            <a:ext cx="3124201" cy="1696072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6" idx="3"/>
            <a:endCxn id="1035" idx="1"/>
          </p:cNvCxnSpPr>
          <p:nvPr/>
        </p:nvCxnSpPr>
        <p:spPr>
          <a:xfrm>
            <a:off x="2971799" y="3639235"/>
            <a:ext cx="1143001" cy="249218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0" y="762000"/>
            <a:ext cx="9144000" cy="158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Deceptive Advertising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Deceptive Advertising</dc:title>
  <dc:creator>nail</dc:creator>
  <cp:lastModifiedBy>nail</cp:lastModifiedBy>
  <cp:revision>1</cp:revision>
  <dcterms:created xsi:type="dcterms:W3CDTF">2014-05-12T21:37:45Z</dcterms:created>
  <dcterms:modified xsi:type="dcterms:W3CDTF">2014-05-12T21:46:25Z</dcterms:modified>
</cp:coreProperties>
</file>